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66" r:id="rId10"/>
    <p:sldId id="281" r:id="rId11"/>
    <p:sldId id="279" r:id="rId12"/>
    <p:sldId id="260" r:id="rId13"/>
    <p:sldId id="261" r:id="rId14"/>
    <p:sldId id="262" r:id="rId15"/>
    <p:sldId id="268" r:id="rId16"/>
    <p:sldId id="269" r:id="rId17"/>
    <p:sldId id="270" r:id="rId18"/>
    <p:sldId id="273" r:id="rId19"/>
    <p:sldId id="274" r:id="rId20"/>
    <p:sldId id="276" r:id="rId21"/>
    <p:sldId id="275" r:id="rId22"/>
    <p:sldId id="277" r:id="rId23"/>
    <p:sldId id="271" r:id="rId24"/>
    <p:sldId id="272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10/11/2023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10/11/2023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56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10/11/2023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10/11/2023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10/11/2023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10/11/2023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10/11/2023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10/11/2023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10/11/2023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10/11/2023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10/11/2023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10/11/2023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10/11/2023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10/11/2023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Ringbearer" panose="0202060205030B020303" pitchFamily="18" charset="0"/>
              </a:rPr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168" y="1441119"/>
            <a:ext cx="6505662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23394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35" y="2360951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21" y="3257640"/>
            <a:ext cx="3296110" cy="3810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E949C9-235C-0ACA-00A9-D70DAEDE97B7}"/>
              </a:ext>
            </a:extLst>
          </p:cNvPr>
          <p:cNvSpPr txBox="1"/>
          <p:nvPr/>
        </p:nvSpPr>
        <p:spPr>
          <a:xfrm>
            <a:off x="3629025" y="1380729"/>
            <a:ext cx="473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Ancienne BDD que je vais entièrement revoir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B7E543-6617-6B1E-97DF-D60175792010}"/>
              </a:ext>
            </a:extLst>
          </p:cNvPr>
          <p:cNvSpPr txBox="1"/>
          <p:nvPr/>
        </p:nvSpPr>
        <p:spPr>
          <a:xfrm>
            <a:off x="4048771" y="2718297"/>
            <a:ext cx="40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Nouvelle BDD, vierge pour le moment :</a:t>
            </a:r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F0D70-C2EF-D905-9920-6ABDDF4D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9" y="1732451"/>
            <a:ext cx="2070586" cy="4894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3" y="1732450"/>
            <a:ext cx="3425162" cy="48941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83" y="1732449"/>
            <a:ext cx="1667624" cy="48941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882" y="1732449"/>
            <a:ext cx="2151118" cy="48941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FFA188-F90F-3AE0-4550-B0B8DC071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08" y="1712147"/>
            <a:ext cx="5503112" cy="4673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673DF3-BF20-5D5F-B718-8B0876F2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668AFB-A0D0-B6D4-46C6-4C0224531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63134"/>
            <a:ext cx="3907087" cy="290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DCCE6-879D-4015-9954-B8F1C8C27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433" y="3231003"/>
            <a:ext cx="3635648" cy="35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743" y="1470023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6" y="3676966"/>
            <a:ext cx="542048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D86313-EB80-9F0B-9360-75A35E3E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8" y="1554637"/>
            <a:ext cx="7116168" cy="40596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625116-E92C-3910-EBD8-B5D3DBC94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83" y="5172075"/>
            <a:ext cx="3485695" cy="16037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9C1F0-4FDE-CF94-AD8B-545B190DC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386" y="1239030"/>
            <a:ext cx="4957199" cy="48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46" y="1537289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93" y="4187078"/>
            <a:ext cx="6087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17B7E-6813-AA9E-2B5E-4E5730E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19" y="2435177"/>
            <a:ext cx="6373114" cy="158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83849F-8E0D-5063-EEA6-FE9F901F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73" y="4398978"/>
            <a:ext cx="343900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C74E34-9EC9-B803-D636-BB080D0C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32" y="1732449"/>
            <a:ext cx="9764488" cy="45916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56CB4E-A7D1-04AE-82E2-03E6A38A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03" y="2355857"/>
            <a:ext cx="6304939" cy="3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697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3" y="2066405"/>
            <a:ext cx="3248478" cy="37247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3809988" y="5940490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package.json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FB03B-B1A3-9021-8DF0-AFC45990AB7F}"/>
              </a:ext>
            </a:extLst>
          </p:cNvPr>
          <p:cNvSpPr txBox="1"/>
          <p:nvPr/>
        </p:nvSpPr>
        <p:spPr>
          <a:xfrm>
            <a:off x="7550870" y="2884661"/>
            <a:ext cx="19110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Autres fichiers :</a:t>
            </a:r>
          </a:p>
          <a:p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env.example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gitignore</a:t>
            </a:r>
            <a:endParaRPr lang="fr-FR" dirty="0"/>
          </a:p>
          <a:p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Fusion de code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42DC9DC-2225-2703-B3EB-E576DE5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0" y="1383116"/>
            <a:ext cx="11091672" cy="53117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0A37F9-A137-4898-0118-453EBA6F7BF1}"/>
              </a:ext>
            </a:extLst>
          </p:cNvPr>
          <p:cNvSpPr txBox="1"/>
          <p:nvPr/>
        </p:nvSpPr>
        <p:spPr>
          <a:xfrm>
            <a:off x="4481261" y="970460"/>
            <a:ext cx="321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d’une page d’accueil :</a:t>
            </a:r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187" y="3664811"/>
            <a:ext cx="2707668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994890" y="205939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9" y="2664144"/>
            <a:ext cx="2806612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à ExpressJS [ 6 Ressources pédagogiques] - Geekflare">
            <a:extLst>
              <a:ext uri="{FF2B5EF4-FFF2-40B4-BE49-F238E27FC236}">
                <a16:creationId xmlns:a16="http://schemas.microsoft.com/office/drawing/2014/main" id="{A1EC28C8-7518-AEC1-D111-4CF855313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"/>
          <a:stretch/>
        </p:blipFill>
        <p:spPr bwMode="auto">
          <a:xfrm>
            <a:off x="7789111" y="4351986"/>
            <a:ext cx="3676649" cy="11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5" y="1544090"/>
            <a:ext cx="5948901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1587</TotalTime>
  <Words>371</Words>
  <Application>Microsoft Office PowerPoint</Application>
  <PresentationFormat>Grand écran</PresentationFormat>
  <Paragraphs>121</Paragraphs>
  <Slides>25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Maquettage - Zoning</vt:lpstr>
      <vt:lpstr>Maquettage  - Wireframe</vt:lpstr>
      <vt:lpstr>Maquettage - Mockup</vt:lpstr>
      <vt:lpstr>UML</vt:lpstr>
      <vt:lpstr>MCD/MLD</vt:lpstr>
      <vt:lpstr>SQL</vt:lpstr>
      <vt:lpstr>Front-End HTML</vt:lpstr>
      <vt:lpstr>Front-End CSS</vt:lpstr>
      <vt:lpstr>Front-End JavaScript</vt:lpstr>
      <vt:lpstr>Front-End JavaScript</vt:lpstr>
      <vt:lpstr>Front-End JavaScript</vt:lpstr>
      <vt:lpstr>Front-End JavaScript</vt:lpstr>
      <vt:lpstr>Front-End JavaScript</vt:lpstr>
      <vt:lpstr>Front-End JavaScript</vt:lpstr>
      <vt:lpstr>Back-End JavaScript</vt:lpstr>
      <vt:lpstr>Back-End Autres fichiers</vt:lpstr>
      <vt:lpstr>Fusion de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108</cp:revision>
  <dcterms:created xsi:type="dcterms:W3CDTF">2023-08-28T16:20:29Z</dcterms:created>
  <dcterms:modified xsi:type="dcterms:W3CDTF">2023-11-10T14:13:12Z</dcterms:modified>
</cp:coreProperties>
</file>